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1" r:id="rId4"/>
    <p:sldId id="284" r:id="rId5"/>
    <p:sldId id="266" r:id="rId6"/>
    <p:sldId id="285" r:id="rId7"/>
    <p:sldId id="286" r:id="rId8"/>
    <p:sldId id="287" r:id="rId9"/>
    <p:sldId id="288" r:id="rId10"/>
    <p:sldId id="281" r:id="rId11"/>
    <p:sldId id="289" r:id="rId12"/>
    <p:sldId id="28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1D7CAD"/>
    <a:srgbClr val="56D8F7"/>
    <a:srgbClr val="055076"/>
    <a:srgbClr val="7290B9"/>
    <a:srgbClr val="DF94F1"/>
    <a:srgbClr val="912FA1"/>
    <a:srgbClr val="E096F4"/>
    <a:srgbClr val="D47CCA"/>
    <a:srgbClr val="8B438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3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F9AB1-EBFC-4F6D-AFCD-2FC64D23B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3A9BF-AF20-4DCF-BA4B-9C5E2CD4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F2865-211E-467A-9026-DC12341E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D7BAD-02B2-4F60-B508-81C5B44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01D20-C4A4-4CB2-AB5A-4CB5757A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797C5-C6D3-4DF0-8324-2E3E88A8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43328-EBF3-42FF-BB7F-8B4E54ED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D1A35-3954-4AD0-BDFB-51FC9B44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BDF219-DB83-404E-877A-084ADF8F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34488-1A59-4D75-9C2F-00611FD3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7BEA-05AE-4FA9-9E19-3D043349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2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44ACC-DC47-4E95-90EF-27DA1421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A6F44-4858-4606-BCBF-586575641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AB1E9-8B5D-4C2E-B112-59A2CDAC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3456A-8B72-4E08-9436-D7BA17BE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E21B5-66F2-4FE8-9A8D-8B5BEFC4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4CB6E-3081-4549-8420-F7D5037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2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7B7D-4B00-4715-81C9-81421ACD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9A9E5-3C0A-408B-A7EF-E09A9777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01275-D364-40A9-9B0F-29AC48A8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E5748-22C0-47A6-AA99-4DA9FFAA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F1835-244D-4F69-B336-5956D7D7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1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C819A-5F6B-4D10-AB05-85029C4E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9415-210C-4971-8816-12E98B55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18EAB-28BC-4321-B358-6D0BEB83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19676-2DF1-47F4-92F2-D3A9EA80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838AB-7A60-41CB-9DAB-3F1AAC6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0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234D-AFDA-439B-9C70-C069CBC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6E7E7-B5A5-4E19-962D-73B058F4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D6F67-6D6D-430B-B1AE-B48C9314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910FF-2F34-47FE-A025-9C035A41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0008B-F03B-4C8E-9F70-27152B2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6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0FEC-0E23-406A-8497-4E990E06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53F02-2F5A-4AB3-A8D3-997390A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85CFE-D5F3-4D41-B3E0-6D4535CA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1DAEC-F0CD-4C67-BEB2-BDD5D89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F66CB-5148-422A-92CD-5A6EC7A8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EE24A-3FA4-42D8-B6A4-4D8C5EAC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68E2-8938-4F03-B84A-CFD8B4582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E2CA2B-278C-48D6-ACC7-920F692C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43CCE-1AA3-4D6B-BB92-752A2CB0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C453D-7C1E-4619-8925-833BF5B5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F6867-B95C-44D8-B7FA-5D1B801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6CF34-5F92-4335-B555-C314003D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B643A-CDF0-4482-9806-1B530B6A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80E56-B4C9-434E-9170-7B2BAEAF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92F8A-078D-41AE-B224-05029D61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A589B3-6382-42A2-9380-B96D3CCD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EA8C6-A593-4F47-823F-185FDE0D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05D169-6350-4F6C-89AA-AE61F68F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89294-7BD2-4044-9AA4-44E9F9E0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2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F36C-395A-4D44-A7F4-241E90E5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AD4D0E-5E18-4955-9944-644A16C5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5E995-2E9D-4CD1-9779-D0F38A68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416AD-A776-4DA1-B789-A9FAD05F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94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1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C7E60-34B9-4801-AF3B-86092ECC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56186-4ED1-4F43-BB7F-689A3506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5F844-B6C4-43CD-B05C-E5A8EFDC0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3918-0741-4F28-A4BF-F7941ABA141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C89D6-8CC2-42FA-B045-E44E36DED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8B0EC-B06F-442B-8F3D-8EE46206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_PO1"/>
          <p:cNvSpPr>
            <a:spLocks noChangeArrowheads="1"/>
          </p:cNvSpPr>
          <p:nvPr/>
        </p:nvSpPr>
        <p:spPr bwMode="auto">
          <a:xfrm>
            <a:off x="639522" y="6026730"/>
            <a:ext cx="3018078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20191360</a:t>
            </a:r>
            <a:r>
              <a:rPr kumimoji="0" lang="en-US" altLang="ko-KR" sz="13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 </a:t>
            </a:r>
            <a:r>
              <a:rPr kumimoji="0" lang="ko-KR" altLang="en-US" sz="13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조기홍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_PO1"/>
          <p:cNvSpPr>
            <a:spLocks noChangeArrowheads="1"/>
          </p:cNvSpPr>
          <p:nvPr/>
        </p:nvSpPr>
        <p:spPr bwMode="auto">
          <a:xfrm>
            <a:off x="639522" y="5747252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20191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327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어태규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_PO1"/>
          <p:cNvSpPr>
            <a:spLocks noChangeArrowheads="1"/>
          </p:cNvSpPr>
          <p:nvPr/>
        </p:nvSpPr>
        <p:spPr bwMode="auto">
          <a:xfrm>
            <a:off x="639522" y="546817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20191288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김성연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_PO1"/>
          <p:cNvSpPr>
            <a:spLocks noChangeArrowheads="1"/>
          </p:cNvSpPr>
          <p:nvPr/>
        </p:nvSpPr>
        <p:spPr bwMode="auto">
          <a:xfrm>
            <a:off x="639522" y="5188699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20191280 곽지훈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62099" y="1581943"/>
            <a:ext cx="4667795" cy="2039519"/>
          </a:xfrm>
          <a:prstGeom prst="roundRect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51EC6-6284-4450-9FE2-21B3456D3CCC}"/>
              </a:ext>
            </a:extLst>
          </p:cNvPr>
          <p:cNvSpPr txBox="1"/>
          <p:nvPr/>
        </p:nvSpPr>
        <p:spPr>
          <a:xfrm>
            <a:off x="4241257" y="1992103"/>
            <a:ext cx="37094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spc="-300" dirty="0" smtClean="0">
                <a:solidFill>
                  <a:schemeClr val="bg1"/>
                </a:solidFill>
              </a:rPr>
              <a:t>Vision-Up</a:t>
            </a:r>
            <a:br>
              <a:rPr lang="en-US" altLang="ko-KR" sz="7000" spc="-300" dirty="0" smtClean="0">
                <a:solidFill>
                  <a:schemeClr val="bg1"/>
                </a:solidFill>
              </a:rPr>
            </a:br>
            <a:endParaRPr lang="en-US" altLang="ko-KR" sz="7000" spc="-300" dirty="0" smtClean="0">
              <a:solidFill>
                <a:schemeClr val="bg1"/>
              </a:solidFill>
            </a:endParaRPr>
          </a:p>
        </p:txBody>
      </p:sp>
      <p:sp>
        <p:nvSpPr>
          <p:cNvPr id="22" name="_PO1"/>
          <p:cNvSpPr>
            <a:spLocks noChangeArrowheads="1"/>
          </p:cNvSpPr>
          <p:nvPr/>
        </p:nvSpPr>
        <p:spPr bwMode="auto">
          <a:xfrm>
            <a:off x="4741259" y="3185270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_PO1"/>
          <p:cNvSpPr>
            <a:spLocks noChangeArrowheads="1"/>
          </p:cNvSpPr>
          <p:nvPr/>
        </p:nvSpPr>
        <p:spPr bwMode="auto">
          <a:xfrm>
            <a:off x="4741258" y="3184063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_PO1"/>
          <p:cNvSpPr>
            <a:spLocks noChangeArrowheads="1"/>
          </p:cNvSpPr>
          <p:nvPr/>
        </p:nvSpPr>
        <p:spPr bwMode="auto">
          <a:xfrm>
            <a:off x="639522" y="457869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Team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: Flutter-</a:t>
            </a:r>
            <a:r>
              <a:rPr lang="en-US" altLang="ko-KR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ing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플러팅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4025" y="5006021"/>
            <a:ext cx="3018074" cy="870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7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3239112" y="4608453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실전 경험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92672" y="4608453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구체화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089509" y="4608453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기술 이해도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9404778" y="4608453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자기주도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4542506" y="1621413"/>
            <a:ext cx="27811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spc="-300" dirty="0" smtClean="0">
                <a:solidFill>
                  <a:schemeClr val="bg1"/>
                </a:solidFill>
              </a:rPr>
              <a:t>Vision Up</a:t>
            </a:r>
          </a:p>
        </p:txBody>
      </p:sp>
      <p:cxnSp>
        <p:nvCxnSpPr>
          <p:cNvPr id="59" name="구부러진 연결선 58"/>
          <p:cNvCxnSpPr>
            <a:stCxn id="56" idx="2"/>
            <a:endCxn id="28" idx="0"/>
          </p:cNvCxnSpPr>
          <p:nvPr/>
        </p:nvCxnSpPr>
        <p:spPr>
          <a:xfrm rot="5400000">
            <a:off x="2695062" y="1370436"/>
            <a:ext cx="2125266" cy="4350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6" idx="2"/>
            <a:endCxn id="28" idx="0"/>
          </p:cNvCxnSpPr>
          <p:nvPr/>
        </p:nvCxnSpPr>
        <p:spPr>
          <a:xfrm rot="5400000">
            <a:off x="2695062" y="1370436"/>
            <a:ext cx="2125266" cy="435076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2"/>
            <a:endCxn id="24" idx="0"/>
          </p:cNvCxnSpPr>
          <p:nvPr/>
        </p:nvCxnSpPr>
        <p:spPr>
          <a:xfrm rot="5400000">
            <a:off x="4060549" y="2735923"/>
            <a:ext cx="2125266" cy="161979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56" idx="2"/>
            <a:endCxn id="30" idx="0"/>
          </p:cNvCxnSpPr>
          <p:nvPr/>
        </p:nvCxnSpPr>
        <p:spPr>
          <a:xfrm rot="16200000" flipH="1">
            <a:off x="5601965" y="2814301"/>
            <a:ext cx="2125266" cy="146303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 70"/>
          <p:cNvCxnSpPr>
            <a:stCxn id="56" idx="2"/>
            <a:endCxn id="32" idx="0"/>
          </p:cNvCxnSpPr>
          <p:nvPr/>
        </p:nvCxnSpPr>
        <p:spPr>
          <a:xfrm rot="16200000" flipH="1">
            <a:off x="7117333" y="1298933"/>
            <a:ext cx="2125266" cy="449377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56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8122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개인별 </a:t>
              </a:r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느낀 점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8" y="1795584"/>
            <a:ext cx="106154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smtClean="0">
                <a:solidFill>
                  <a:schemeClr val="bg1"/>
                </a:solidFill>
              </a:rPr>
              <a:t>곽지훈</a:t>
            </a:r>
            <a:endParaRPr lang="en-US" altLang="ko-KR" sz="2700" b="1" spc="-300" dirty="0" smtClean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전반적인 코드 구조 파악 능력이 향상 됐고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이를 토대로 웹 페이지 제작에 활용할 예정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95694" y="2953824"/>
            <a:ext cx="107789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김성연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공부하던 스택을 활용할 수 있는 좋은 기회를 제공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받아 좋았고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향후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Native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앱 공부 예정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4112064"/>
            <a:ext cx="110032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어태규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더욱 다양한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AI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기술을 이용하여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앱뿐만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아니라 다양한 환경에서 서비스화를 목표로 설정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 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5270304"/>
            <a:ext cx="815960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조기홍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모바일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어플의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UI/UX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공부 필요성 자각</a:t>
            </a:r>
            <a:r>
              <a:rPr lang="en-US" altLang="ko-KR" sz="2500" spc="-300" dirty="0">
                <a:solidFill>
                  <a:schemeClr val="bg1"/>
                </a:solidFill>
              </a:rPr>
              <a:t>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및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1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인 개발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어플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제작 희망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_x547156128" descr="EMB00002084519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67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44D9C5-363A-4E91-8D42-7887BC130A0A}"/>
              </a:ext>
            </a:extLst>
          </p:cNvPr>
          <p:cNvSpPr txBox="1"/>
          <p:nvPr/>
        </p:nvSpPr>
        <p:spPr>
          <a:xfrm>
            <a:off x="6992923" y="1265800"/>
            <a:ext cx="50081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i="1" dirty="0" smtClean="0">
                <a:solidFill>
                  <a:schemeClr val="bg1"/>
                </a:solidFill>
              </a:rPr>
              <a:t>Thank You!!</a:t>
            </a:r>
          </a:p>
          <a:p>
            <a:pPr algn="ctr"/>
            <a:endParaRPr lang="en-US" altLang="ko-KR" sz="4800" i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800" dirty="0" err="1" smtClean="0">
                <a:solidFill>
                  <a:schemeClr val="bg1"/>
                </a:solidFill>
              </a:rPr>
              <a:t>플러팅</a:t>
            </a:r>
            <a:r>
              <a:rPr lang="ko-KR" altLang="en-US" sz="4800" dirty="0" smtClean="0">
                <a:solidFill>
                  <a:schemeClr val="bg1"/>
                </a:solidFill>
              </a:rPr>
              <a:t> 팀</a:t>
            </a:r>
            <a:endParaRPr lang="en-US" altLang="ko-KR" sz="4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</a:rPr>
              <a:t>한 </a:t>
            </a:r>
            <a:r>
              <a:rPr lang="ko-KR" altLang="en-US" sz="4800" dirty="0" err="1" smtClean="0">
                <a:solidFill>
                  <a:schemeClr val="bg1"/>
                </a:solidFill>
              </a:rPr>
              <a:t>학기동안</a:t>
            </a:r>
            <a:endParaRPr lang="en-US" altLang="ko-KR" sz="4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</a:rPr>
              <a:t>고생 많았습니다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!!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0" name="Picture 6" descr="행복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73" y="53035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2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F857-BE37-4142-BDAC-7A02FFC40DE4}"/>
              </a:ext>
            </a:extLst>
          </p:cNvPr>
          <p:cNvSpPr txBox="1"/>
          <p:nvPr/>
        </p:nvSpPr>
        <p:spPr>
          <a:xfrm>
            <a:off x="577515" y="60960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Chapter</a:t>
            </a:r>
            <a:endParaRPr lang="ko-KR" altLang="en-US" sz="36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D63BAE-9284-4DC6-9B67-DFAD7655DC74}"/>
              </a:ext>
            </a:extLst>
          </p:cNvPr>
          <p:cNvCxnSpPr/>
          <p:nvPr/>
        </p:nvCxnSpPr>
        <p:spPr>
          <a:xfrm>
            <a:off x="577515" y="1540043"/>
            <a:ext cx="5518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DB78EC-A2F7-4FDB-84DB-732EBFB3BA60}"/>
              </a:ext>
            </a:extLst>
          </p:cNvPr>
          <p:cNvGrpSpPr/>
          <p:nvPr/>
        </p:nvGrpSpPr>
        <p:grpSpPr>
          <a:xfrm>
            <a:off x="796660" y="2334309"/>
            <a:ext cx="3779293" cy="461665"/>
            <a:chOff x="796660" y="2071391"/>
            <a:chExt cx="3779293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9A946B-E990-4778-99F3-88E1540C5FAD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E4FD1-E198-4E59-BE60-92631AABCC63}"/>
                </a:ext>
              </a:extLst>
            </p:cNvPr>
            <p:cNvSpPr txBox="1"/>
            <p:nvPr/>
          </p:nvSpPr>
          <p:spPr>
            <a:xfrm>
              <a:off x="2140671" y="2071391"/>
              <a:ext cx="2435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Vision-Up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+mn-ea"/>
                </a:rPr>
                <a:t>과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+mn-ea"/>
                </a:rPr>
                <a:t>플러팅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348BC-758F-452B-A0E8-F1FC9522A178}"/>
              </a:ext>
            </a:extLst>
          </p:cNvPr>
          <p:cNvGrpSpPr/>
          <p:nvPr/>
        </p:nvGrpSpPr>
        <p:grpSpPr>
          <a:xfrm>
            <a:off x="796660" y="3373487"/>
            <a:ext cx="3893107" cy="461665"/>
            <a:chOff x="796660" y="2071391"/>
            <a:chExt cx="389310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BF9B4A-2FBD-49A2-931F-ECCFD5E02A2A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B533A-53E5-451C-B62A-87FB6C6EC440}"/>
                </a:ext>
              </a:extLst>
            </p:cNvPr>
            <p:cNvSpPr txBox="1"/>
            <p:nvPr/>
          </p:nvSpPr>
          <p:spPr>
            <a:xfrm>
              <a:off x="2140671" y="207139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App(1) : Routine Mate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DB8FD1-FBB6-42F9-A3C6-94FB23AFA4A8}"/>
              </a:ext>
            </a:extLst>
          </p:cNvPr>
          <p:cNvGrpSpPr/>
          <p:nvPr/>
        </p:nvGrpSpPr>
        <p:grpSpPr>
          <a:xfrm>
            <a:off x="796660" y="4412665"/>
            <a:ext cx="3176564" cy="461665"/>
            <a:chOff x="796660" y="2071391"/>
            <a:chExt cx="3176564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BF86B-8B20-4679-8FD5-406B5E1437E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836B5-5565-49A0-AFFB-A1B2136E9B15}"/>
                </a:ext>
              </a:extLst>
            </p:cNvPr>
            <p:cNvSpPr txBox="1"/>
            <p:nvPr/>
          </p:nvSpPr>
          <p:spPr>
            <a:xfrm>
              <a:off x="2140671" y="207139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App(2) : Aurora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BA8BE-39DF-43B8-B6A5-B20BF0C82FA2}"/>
              </a:ext>
            </a:extLst>
          </p:cNvPr>
          <p:cNvGrpSpPr/>
          <p:nvPr/>
        </p:nvGrpSpPr>
        <p:grpSpPr>
          <a:xfrm>
            <a:off x="796660" y="5451843"/>
            <a:ext cx="3601360" cy="461665"/>
            <a:chOff x="796660" y="2071391"/>
            <a:chExt cx="3601360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ECD95-2171-4A5F-B630-C8D389B903C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004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32E0BC-8376-4700-B9B5-95C75AD0BC02}"/>
                </a:ext>
              </a:extLst>
            </p:cNvPr>
            <p:cNvSpPr txBox="1"/>
            <p:nvPr/>
          </p:nvSpPr>
          <p:spPr>
            <a:xfrm>
              <a:off x="2140671" y="2071391"/>
              <a:ext cx="2257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Finished Vision-Up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412480" y="-9347"/>
            <a:ext cx="3779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88" y="232330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8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7140958" y="3158538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91061" y="3158539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26751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238631" y="3601431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</a:rPr>
              <a:t>자기주도적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753399" y="3601431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</a:rPr>
              <a:t>창의성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8766" y="6278880"/>
            <a:ext cx="2795451" cy="5791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806042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406305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26751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44" y="278055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GitHub - Wikipedia"/>
          <p:cNvSpPr>
            <a:spLocks noChangeAspect="1" noChangeArrowheads="1"/>
          </p:cNvSpPr>
          <p:nvPr/>
        </p:nvSpPr>
        <p:spPr bwMode="auto">
          <a:xfrm>
            <a:off x="0" y="2442069"/>
            <a:ext cx="120208" cy="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4" name="Picture 8" descr="Firebase 인증으로 Sapper(Svelte)에 구글 로그인 구현 | HER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2" y="260690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8006568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6" name="Picture 10" descr="깃허브 - 위키백과, 우리 모두의 백과사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61" y="2798121"/>
            <a:ext cx="1935905" cy="19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945189" y="6496594"/>
            <a:ext cx="2342605" cy="361406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78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71032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Routine Mate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생각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5" y="2887107"/>
            <a:ext cx="1538385" cy="15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헬스장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3027213"/>
            <a:ext cx="1398279" cy="1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027213"/>
            <a:ext cx="3382060" cy="2288359"/>
          </a:xfrm>
          <a:prstGeom prst="rect">
            <a:avLst/>
          </a:prstGeom>
        </p:spPr>
      </p:pic>
      <p:pic>
        <p:nvPicPr>
          <p:cNvPr id="11274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828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Routine Mate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KakaoTalk_20231205_2121393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0550" y="1567234"/>
            <a:ext cx="3069771" cy="48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97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6412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Aurora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11" y="4409123"/>
            <a:ext cx="2234893" cy="2163262"/>
          </a:xfrm>
          <a:prstGeom prst="rect">
            <a:avLst/>
          </a:prstGeom>
        </p:spPr>
      </p:pic>
      <p:pic>
        <p:nvPicPr>
          <p:cNvPr id="1028" name="Picture 4" descr="영어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03" y="1673192"/>
            <a:ext cx="1504292" cy="15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Nederlands (Dutch) - Geen Registratie | OpenAI - ChatGPT Dutch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21" y="1907178"/>
            <a:ext cx="2745205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구부러진 연결선 5"/>
          <p:cNvCxnSpPr>
            <a:stCxn id="1028" idx="3"/>
            <a:endCxn id="4" idx="0"/>
          </p:cNvCxnSpPr>
          <p:nvPr/>
        </p:nvCxnSpPr>
        <p:spPr>
          <a:xfrm>
            <a:off x="3590195" y="2425338"/>
            <a:ext cx="22403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030" idx="1"/>
            <a:endCxn id="4" idx="0"/>
          </p:cNvCxnSpPr>
          <p:nvPr/>
        </p:nvCxnSpPr>
        <p:spPr>
          <a:xfrm rot="10800000" flipV="1">
            <a:off x="5830559" y="2425337"/>
            <a:ext cx="16405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69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45159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Aurora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20231205_2203034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6691" y="1317890"/>
            <a:ext cx="2557171" cy="55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DF3117-0EBC-41D4-9ACF-F829B4F52EEB}"/>
              </a:ext>
            </a:extLst>
          </p:cNvPr>
          <p:cNvSpPr txBox="1"/>
          <p:nvPr/>
        </p:nvSpPr>
        <p:spPr>
          <a:xfrm>
            <a:off x="1399980" y="2952393"/>
            <a:ext cx="8997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 smtClean="0">
                <a:solidFill>
                  <a:schemeClr val="bg1"/>
                </a:solidFill>
              </a:rPr>
              <a:t>우리끼리 하는데 학점도 준다고</a:t>
            </a:r>
            <a:r>
              <a:rPr lang="en-US" altLang="ko-KR" sz="5000" b="1" spc="-300" dirty="0" smtClean="0">
                <a:solidFill>
                  <a:schemeClr val="bg1"/>
                </a:solidFill>
              </a:rPr>
              <a:t>??</a:t>
            </a:r>
            <a:endParaRPr lang="ko-KR" altLang="en-US" sz="5000" b="1" spc="-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720_ㄱㄷ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055076"/>
      </a:accent1>
      <a:accent2>
        <a:srgbClr val="1D7CAD"/>
      </a:accent2>
      <a:accent3>
        <a:srgbClr val="56D8F7"/>
      </a:accent3>
      <a:accent4>
        <a:srgbClr val="38506A"/>
      </a:accent4>
      <a:accent5>
        <a:srgbClr val="F9AC61"/>
      </a:accent5>
      <a:accent6>
        <a:srgbClr val="F5E7D2"/>
      </a:accent6>
      <a:hlink>
        <a:srgbClr val="3F3F3F"/>
      </a:hlink>
      <a:folHlink>
        <a:srgbClr val="3F3F3F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151</Words>
  <Application>Microsoft Office PowerPoint</Application>
  <PresentationFormat>와이드스크린</PresentationFormat>
  <Paragraphs>43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Nanum Gothic Bold</vt:lpstr>
      <vt:lpstr>나눔스퀘어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곽지훈</cp:lastModifiedBy>
  <cp:revision>35</cp:revision>
  <dcterms:created xsi:type="dcterms:W3CDTF">2020-07-20T00:13:37Z</dcterms:created>
  <dcterms:modified xsi:type="dcterms:W3CDTF">2023-12-05T13:26:30Z</dcterms:modified>
</cp:coreProperties>
</file>